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262" r:id="rId6"/>
    <p:sldId id="268" r:id="rId7"/>
    <p:sldId id="259" r:id="rId8"/>
    <p:sldId id="263" r:id="rId9"/>
    <p:sldId id="266" r:id="rId10"/>
    <p:sldId id="264" r:id="rId11"/>
    <p:sldId id="265" r:id="rId12"/>
    <p:sldId id="269" r:id="rId13"/>
    <p:sldId id="26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95B42-2DE0-4E82-968E-4B568B293F60}" type="datetimeFigureOut">
              <a:rPr lang="en-US" smtClean="0"/>
              <a:t>31-Jul-18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16596-98C9-414A-B9AA-DD46EA1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Login authentication to home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16596-98C9-414A-B9AA-DD46EA16BE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activity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216596-98C9-414A-B9AA-DD46EA16BE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B9D-6365-4460-BB83-D7206F2672FF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7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5FF7B-6679-40CD-9C75-94DCB66E1A85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D138-2889-45B1-A841-801F97A85DDB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722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07B0-4989-4583-98B3-39C7944402C7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8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6F41-D79E-420A-B890-FE20EEF9E4D0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26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6252-8AD5-4591-8BFB-27346EAD5EF1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5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4562D-7F33-4A53-9810-FDBE1E40DC2A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79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9B17-5AA8-42BE-9F18-839B71E97BFB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4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18DF-F76D-4C3B-B42F-C860E30B93EC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1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756E-51F2-4D86-88CB-309F93C7C267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968D-BD06-452D-8042-61613BA94B98}" type="datetime1">
              <a:rPr lang="en-US" smtClean="0"/>
              <a:t>31-Jul-18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3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6FF33-B0E4-4365-974E-5F546C884FD9}" type="datetime1">
              <a:rPr lang="en-US" smtClean="0"/>
              <a:t>31-Jul-18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3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A887-10FA-4550-A729-8E7B8B8B06F8}" type="datetime1">
              <a:rPr lang="en-US" smtClean="0"/>
              <a:t>31-Jul-18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3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F889-ABDC-4893-96AD-840A66B0687E}" type="datetime1">
              <a:rPr lang="en-US" smtClean="0"/>
              <a:t>31-Jul-18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4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275-D393-45C8-A14A-64D68C717836}" type="datetime1">
              <a:rPr lang="en-US" smtClean="0"/>
              <a:t>31-Jul-18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3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5F1A-28AD-40AC-9267-750C13667C63}" type="datetime1">
              <a:rPr lang="en-US" smtClean="0"/>
              <a:t>31-Jul-18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E5F0-E538-4E9B-90BF-AD51A1C8A690}" type="datetime1">
              <a:rPr lang="en-US" smtClean="0"/>
              <a:t>31-Jul-18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AS2014409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5E7F8F2-0DF8-4D65-A695-6C835DB32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android/" TargetMode="External"/><Relationship Id="rId2" Type="http://schemas.openxmlformats.org/officeDocument/2006/relationships/hyperlink" Target="https://www.youtube.com/playlist?list=PLshdtb5UWjSoFPs3AakEpH1pmSrJVxJh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6gx4Cwl9DGBsvRxJJOzG4r4k_zLKrnx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964" y="1729284"/>
            <a:ext cx="7766936" cy="1646302"/>
          </a:xfrm>
        </p:spPr>
        <p:txBody>
          <a:bodyPr/>
          <a:lstStyle/>
          <a:p>
            <a:pPr algn="ctr"/>
            <a:r>
              <a:rPr lang="en-US" b="1" dirty="0" smtClean="0"/>
              <a:t>FAS EXAM RESULT</a:t>
            </a:r>
            <a:br>
              <a:rPr lang="en-US" b="1" dirty="0" smtClean="0"/>
            </a:br>
            <a:r>
              <a:rPr lang="en-US" b="1" dirty="0" smtClean="0"/>
              <a:t>Mobile App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1</a:t>
            </a:fld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6724361" y="5219114"/>
            <a:ext cx="28872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Heshan Karunaratne</a:t>
            </a:r>
          </a:p>
          <a:p>
            <a:r>
              <a:rPr lang="en-US" sz="2000" dirty="0"/>
              <a:t>AS2014409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0498" y="5219114"/>
            <a:ext cx="298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Internal </a:t>
            </a:r>
            <a:r>
              <a:rPr lang="en-US" b="1" dirty="0"/>
              <a:t>Supervisor: </a:t>
            </a:r>
          </a:p>
          <a:p>
            <a:r>
              <a:rPr lang="en-US" b="1" dirty="0" err="1" smtClean="0"/>
              <a:t>Prof.R.G.N.Meegama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53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Methodology-4</a:t>
            </a:r>
            <a:br>
              <a:rPr lang="en-US" dirty="0" smtClean="0"/>
            </a:br>
            <a:r>
              <a:rPr lang="en-US" sz="2800" dirty="0" smtClean="0"/>
              <a:t>Retrofit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41924"/>
            <a:ext cx="8596668" cy="2051193"/>
          </a:xfrm>
        </p:spPr>
        <p:txBody>
          <a:bodyPr/>
          <a:lstStyle/>
          <a:p>
            <a:r>
              <a:rPr lang="en-US" dirty="0"/>
              <a:t>A type-safe </a:t>
            </a:r>
            <a:r>
              <a:rPr lang="en-US" dirty="0" smtClean="0"/>
              <a:t>REST </a:t>
            </a:r>
            <a:r>
              <a:rPr lang="en-US" dirty="0"/>
              <a:t>client for Android and Java</a:t>
            </a:r>
          </a:p>
          <a:p>
            <a:r>
              <a:rPr lang="en-US" dirty="0" smtClean="0"/>
              <a:t>Retrofit consist,</a:t>
            </a:r>
          </a:p>
          <a:p>
            <a:pPr lvl="1"/>
            <a:r>
              <a:rPr lang="en-US" dirty="0" smtClean="0"/>
              <a:t>Rest Adapter-Base URL</a:t>
            </a:r>
          </a:p>
          <a:p>
            <a:pPr lvl="1"/>
            <a:r>
              <a:rPr lang="en-US" dirty="0" err="1" smtClean="0"/>
              <a:t>Api</a:t>
            </a:r>
            <a:r>
              <a:rPr lang="en-US" dirty="0" smtClean="0"/>
              <a:t> Interface-</a:t>
            </a:r>
            <a:r>
              <a:rPr lang="en-US" dirty="0" err="1" smtClean="0"/>
              <a:t>Async</a:t>
            </a:r>
            <a:r>
              <a:rPr lang="en-US" dirty="0" smtClean="0"/>
              <a:t> and Sync</a:t>
            </a:r>
          </a:p>
          <a:p>
            <a:pPr lvl="1"/>
            <a:r>
              <a:rPr lang="en-US" dirty="0" smtClean="0"/>
              <a:t>Model Class – Getters and Setters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72" y="1293124"/>
            <a:ext cx="6017254" cy="33913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305" y="3754583"/>
            <a:ext cx="211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7305" y="4355294"/>
            <a:ext cx="8596668" cy="205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Representational State Transfer </a:t>
            </a:r>
            <a:endParaRPr lang="en-US" dirty="0" smtClean="0"/>
          </a:p>
          <a:p>
            <a:r>
              <a:rPr lang="en-US" dirty="0" smtClean="0"/>
              <a:t>GET,POST,PUT,DELETE Operations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smtClean="0"/>
              <a:t>192.210.160.177:4001/login</a:t>
            </a:r>
            <a:r>
              <a:rPr lang="en-US" dirty="0"/>
              <a:t>/{username}/{password</a:t>
            </a:r>
            <a:r>
              <a:rPr lang="en-US" dirty="0" smtClean="0"/>
              <a:t>}</a:t>
            </a:r>
            <a:r>
              <a:rPr lang="en-US" sz="1600" dirty="0" smtClean="0"/>
              <a:t>       	   		192.210.160.177:4001/</a:t>
            </a:r>
            <a:r>
              <a:rPr lang="en-US" sz="1600" dirty="0" err="1" smtClean="0"/>
              <a:t>getAttempts</a:t>
            </a:r>
            <a:r>
              <a:rPr lang="en-US" sz="1600" dirty="0" smtClean="0"/>
              <a:t>/subject</a:t>
            </a:r>
            <a:r>
              <a:rPr lang="en-US" sz="1600" dirty="0"/>
              <a:t>/{</a:t>
            </a:r>
            <a:r>
              <a:rPr lang="en-US" sz="1600" dirty="0" err="1"/>
              <a:t>GetSubject</a:t>
            </a:r>
            <a:r>
              <a:rPr lang="en-US" sz="1600" dirty="0"/>
              <a:t>}/year/{</a:t>
            </a:r>
            <a:r>
              <a:rPr lang="en-US" sz="1600" dirty="0" err="1"/>
              <a:t>GetYear</a:t>
            </a:r>
            <a:r>
              <a:rPr lang="en-US" sz="1600" dirty="0" smtClean="0"/>
              <a:t>}</a:t>
            </a:r>
            <a:endParaRPr lang="en-US" sz="1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29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Methodology-5</a:t>
            </a:r>
            <a:br>
              <a:rPr lang="en-US" dirty="0" smtClean="0"/>
            </a:br>
            <a:r>
              <a:rPr lang="en-US" dirty="0" smtClean="0"/>
              <a:t>JSON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Object </a:t>
            </a:r>
            <a:r>
              <a:rPr lang="en-US" dirty="0" smtClean="0"/>
              <a:t>Notation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Language independent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46" y="1393017"/>
            <a:ext cx="6801799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0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IOS based mobile app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smtClean="0"/>
              <a:t>AS2014409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12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237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561175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Retrofit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www.youtube.com/playlist?list=PLshdtb5UWjSoFPs3AakEpH1pmSrJVxJhs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Tutorials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u="sng" dirty="0">
                <a:hlinkClick r:id="rId3"/>
              </a:rPr>
              <a:t>https://www.tutorialspoint.com/android</a:t>
            </a:r>
            <a:r>
              <a:rPr lang="en-GB" u="sng" dirty="0" smtClean="0">
                <a:hlinkClick r:id="rId3"/>
              </a:rPr>
              <a:t>/</a:t>
            </a:r>
            <a:endParaRPr lang="en-GB" u="sng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GB" u="sng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 smtClean="0"/>
              <a:t>Android app development for beginners</a:t>
            </a:r>
            <a:endParaRPr lang="en-GB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GB" u="sng" dirty="0">
                <a:hlinkClick r:id="rId4"/>
              </a:rPr>
              <a:t>https://www.youtube.com/playlist?list=PL6gx4Cwl9DGBsvRxJJOzG4r4k_zLKrnxl</a:t>
            </a:r>
            <a:endParaRPr lang="en-GB" dirty="0"/>
          </a:p>
          <a:p>
            <a:pPr lvl="1">
              <a:buFont typeface="Wingdings" panose="05000000000000000000" pitchFamily="2" charset="2"/>
              <a:buChar char="v"/>
            </a:pPr>
            <a:endParaRPr lang="en-GB" u="sng" dirty="0"/>
          </a:p>
          <a:p>
            <a:pPr lvl="1">
              <a:buFont typeface="Wingdings" panose="05000000000000000000" pitchFamily="2" charset="2"/>
              <a:buChar char="v"/>
            </a:pPr>
            <a:endParaRPr lang="en-GB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6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13</a:t>
            </a:fld>
            <a:endParaRPr lang="en-US" sz="16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97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518" y="2189019"/>
            <a:ext cx="5931284" cy="132080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Thank You!</a:t>
            </a:r>
            <a:endParaRPr lang="en-US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smtClean="0"/>
              <a:t>AS2014409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14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2456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/>
              <a:t>Tools &amp; </a:t>
            </a:r>
            <a:r>
              <a:rPr lang="en-US" dirty="0" smtClean="0"/>
              <a:t>Technologies</a:t>
            </a:r>
          </a:p>
          <a:p>
            <a:r>
              <a:rPr lang="en-US" dirty="0" smtClean="0"/>
              <a:t>Progress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Future Works</a:t>
            </a:r>
            <a:endParaRPr lang="en-US" dirty="0" smtClean="0"/>
          </a:p>
          <a:p>
            <a:r>
              <a:rPr lang="en-US" dirty="0" smtClean="0"/>
              <a:t>References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5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technology has evolved rapidly over the past few years.</a:t>
            </a:r>
          </a:p>
          <a:p>
            <a:r>
              <a:rPr lang="en-US" dirty="0" smtClean="0"/>
              <a:t>People use mobile applications for almost everything.</a:t>
            </a:r>
          </a:p>
          <a:p>
            <a:r>
              <a:rPr lang="en-GB" dirty="0" smtClean="0"/>
              <a:t>Mobile applications </a:t>
            </a:r>
            <a:r>
              <a:rPr lang="en-GB" dirty="0"/>
              <a:t>provide users with similar services to those accessed on </a:t>
            </a:r>
            <a:r>
              <a:rPr lang="en-GB" dirty="0" smtClean="0"/>
              <a:t>Personal Computers or Laptops.</a:t>
            </a:r>
          </a:p>
          <a:p>
            <a:r>
              <a:rPr lang="en-US" dirty="0" smtClean="0"/>
              <a:t>This project removes the barrier of checking results from a web-site.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smtClean="0"/>
              <a:t>AS2014409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909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Check Exam Results</a:t>
            </a:r>
            <a:endParaRPr lang="en-GB" b="1" dirty="0"/>
          </a:p>
          <a:p>
            <a:pPr lvl="0"/>
            <a:r>
              <a:rPr lang="en-GB" dirty="0" smtClean="0"/>
              <a:t>Check </a:t>
            </a:r>
            <a:r>
              <a:rPr lang="en-GB" dirty="0"/>
              <a:t>the no of Attempts taken</a:t>
            </a:r>
          </a:p>
          <a:p>
            <a:r>
              <a:rPr lang="en-GB" dirty="0"/>
              <a:t>Check </a:t>
            </a:r>
            <a:r>
              <a:rPr lang="en-GB" dirty="0" smtClean="0"/>
              <a:t>GPA</a:t>
            </a:r>
            <a:endParaRPr lang="en-GB" b="1" dirty="0"/>
          </a:p>
          <a:p>
            <a:pPr lvl="0"/>
            <a:r>
              <a:rPr lang="en-GB" dirty="0" smtClean="0"/>
              <a:t>Check </a:t>
            </a:r>
            <a:r>
              <a:rPr lang="en-GB" dirty="0"/>
              <a:t>Rank </a:t>
            </a:r>
            <a:endParaRPr lang="en-GB" b="1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4</a:t>
            </a:fld>
            <a:endParaRPr lang="en-US" sz="16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22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Studio-Java &amp; XML</a:t>
            </a:r>
          </a:p>
          <a:p>
            <a:r>
              <a:rPr lang="en-US" dirty="0" smtClean="0"/>
              <a:t>Node 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err="1" smtClean="0"/>
              <a:t>RestFul</a:t>
            </a:r>
            <a:r>
              <a:rPr lang="en-US" dirty="0" smtClean="0"/>
              <a:t> Web Services</a:t>
            </a:r>
          </a:p>
          <a:p>
            <a:r>
              <a:rPr lang="en-US" dirty="0" smtClean="0"/>
              <a:t>JSON  </a:t>
            </a:r>
          </a:p>
          <a:p>
            <a:r>
              <a:rPr lang="en-US" dirty="0" smtClean="0"/>
              <a:t>Retrofit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1543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</a:t>
            </a:r>
            <a:endParaRPr lang="en-US" dirty="0"/>
          </a:p>
        </p:txBody>
      </p:sp>
      <p:pic>
        <p:nvPicPr>
          <p:cNvPr id="6" name="Hesha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4391" y="1138527"/>
            <a:ext cx="2962554" cy="526796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smtClean="0"/>
              <a:t>AS2014409</a:t>
            </a:r>
            <a:endParaRPr lang="en-US" sz="16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25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z="1600" smtClean="0"/>
              <a:t>7</a:t>
            </a:fld>
            <a:endParaRPr lang="en-US" sz="16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smtClean="0"/>
              <a:t>AS2014409</a:t>
            </a:r>
            <a:endParaRPr lang="en-US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4" y="1525977"/>
            <a:ext cx="2539904" cy="4515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0" y="1525976"/>
            <a:ext cx="2539904" cy="45153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990109" y="3735811"/>
            <a:ext cx="2064327" cy="212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67218" y="3089480"/>
            <a:ext cx="171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50" y="1537855"/>
            <a:ext cx="2472255" cy="4395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21" y="1537855"/>
            <a:ext cx="2473924" cy="43980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732899" y="3718953"/>
            <a:ext cx="2064327" cy="212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8327" y="4037107"/>
            <a:ext cx="266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95408" y="3355038"/>
            <a:ext cx="223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Retrofit Library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00512" y="4564482"/>
            <a:ext cx="266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7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Methodology-</a:t>
            </a:r>
            <a:r>
              <a:rPr lang="en-US" sz="3200" dirty="0" smtClean="0"/>
              <a:t>3</a:t>
            </a:r>
            <a:br>
              <a:rPr lang="en-US" sz="3200" dirty="0" smtClean="0"/>
            </a:br>
            <a:r>
              <a:rPr lang="en-US" sz="2800" dirty="0" smtClean="0"/>
              <a:t>Network Libraries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AS2014409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7F8F2-0DF8-4D65-A695-6C835DB326D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93" y="2105832"/>
            <a:ext cx="8191921" cy="22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1476</TotalTime>
  <Words>219</Words>
  <Application>Microsoft Office PowerPoint</Application>
  <PresentationFormat>Widescreen</PresentationFormat>
  <Paragraphs>100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Wingdings 3</vt:lpstr>
      <vt:lpstr>Facet</vt:lpstr>
      <vt:lpstr>FAS EXAM RESULT Mobile App</vt:lpstr>
      <vt:lpstr>Content</vt:lpstr>
      <vt:lpstr>Introduction</vt:lpstr>
      <vt:lpstr>Objectives</vt:lpstr>
      <vt:lpstr>Tools &amp; Technologies</vt:lpstr>
      <vt:lpstr>Progress</vt:lpstr>
      <vt:lpstr>Methodology-1</vt:lpstr>
      <vt:lpstr>Methodology-2</vt:lpstr>
      <vt:lpstr>Methodology-3 Network Libraries</vt:lpstr>
      <vt:lpstr>Methodology-4 Retrofit</vt:lpstr>
      <vt:lpstr>Methodology-5 JSON </vt:lpstr>
      <vt:lpstr>Future Works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Heshan</dc:creator>
  <cp:lastModifiedBy>Heshan</cp:lastModifiedBy>
  <cp:revision>55</cp:revision>
  <dcterms:created xsi:type="dcterms:W3CDTF">2018-07-27T11:33:06Z</dcterms:created>
  <dcterms:modified xsi:type="dcterms:W3CDTF">2018-07-31T09:44:10Z</dcterms:modified>
</cp:coreProperties>
</file>